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302" r:id="rId23"/>
    <p:sldId id="297" r:id="rId24"/>
    <p:sldId id="282" r:id="rId25"/>
    <p:sldId id="294" r:id="rId26"/>
    <p:sldId id="301" r:id="rId27"/>
    <p:sldId id="284" r:id="rId28"/>
    <p:sldId id="266" r:id="rId29"/>
    <p:sldId id="298" r:id="rId30"/>
    <p:sldId id="299" r:id="rId31"/>
    <p:sldId id="279" r:id="rId32"/>
    <p:sldId id="295" r:id="rId33"/>
    <p:sldId id="288" r:id="rId34"/>
  </p:sldIdLst>
  <p:sldSz cx="9144000" cy="5143500" type="screen16x9"/>
  <p:notesSz cx="6858000" cy="9144000"/>
  <p:embeddedFontLst>
    <p:embeddedFont>
      <p:font typeface="Oswald" pitchFamily="2" charset="77"/>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47"/>
    <p:restoredTop sz="88200"/>
  </p:normalViewPr>
  <p:slideViewPr>
    <p:cSldViewPr snapToGrid="0">
      <p:cViewPr varScale="1">
        <p:scale>
          <a:sx n="102" d="100"/>
          <a:sy n="102" d="100"/>
        </p:scale>
        <p:origin x="176" y="68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54.svg"/><Relationship Id="rId3" Type="http://schemas.openxmlformats.org/officeDocument/2006/relationships/image" Target="../media/image35.png"/><Relationship Id="rId21" Type="http://schemas.openxmlformats.org/officeDocument/2006/relationships/image" Target="../media/image2.png"/><Relationship Id="rId34" Type="http://schemas.openxmlformats.org/officeDocument/2006/relationships/image" Target="../media/image62.svg"/><Relationship Id="rId7" Type="http://schemas.openxmlformats.org/officeDocument/2006/relationships/image" Target="../media/image39.png"/><Relationship Id="rId12" Type="http://schemas.openxmlformats.org/officeDocument/2006/relationships/image" Target="../media/image34.svg"/><Relationship Id="rId17" Type="http://schemas.openxmlformats.org/officeDocument/2006/relationships/image" Target="../media/image47.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notesSlide" Target="../notesSlides/notesSlide30.xml"/><Relationship Id="rId16" Type="http://schemas.openxmlformats.org/officeDocument/2006/relationships/image" Target="../media/image46.svg"/><Relationship Id="rId20" Type="http://schemas.openxmlformats.org/officeDocument/2006/relationships/image" Target="../media/image50.svg"/><Relationship Id="rId29"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33.png"/><Relationship Id="rId24" Type="http://schemas.openxmlformats.org/officeDocument/2006/relationships/image" Target="../media/image52.svg"/><Relationship Id="rId32" Type="http://schemas.openxmlformats.org/officeDocument/2006/relationships/image" Target="../media/image60.svg"/><Relationship Id="rId5"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64.svg"/><Relationship Id="rId10" Type="http://schemas.openxmlformats.org/officeDocument/2006/relationships/image" Target="../media/image42.svg"/><Relationship Id="rId19" Type="http://schemas.openxmlformats.org/officeDocument/2006/relationships/image" Target="../media/image49.png"/><Relationship Id="rId31" Type="http://schemas.openxmlformats.org/officeDocument/2006/relationships/image" Target="../media/image59.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4.svg"/><Relationship Id="rId22" Type="http://schemas.openxmlformats.org/officeDocument/2006/relationships/image" Target="../media/image3.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63.png"/><Relationship Id="rId8" Type="http://schemas.openxmlformats.org/officeDocument/2006/relationships/image" Target="../media/image40.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400833" y="363255"/>
            <a:ext cx="7127309" cy="4185761"/>
          </a:xfrm>
          <a:prstGeom prst="rect">
            <a:avLst/>
          </a:prstGeom>
          <a:noFill/>
        </p:spPr>
        <p:txBody>
          <a:bodyPr wrap="square" rtlCol="0">
            <a:spAutoFit/>
          </a:bodyPr>
          <a:lstStyle/>
          <a:p>
            <a:r>
              <a:rPr lang="de-DE" b="1" u="sng" dirty="0"/>
              <a:t>TO DO:</a:t>
            </a:r>
          </a:p>
          <a:p>
            <a:endParaRPr lang="de-DE" dirty="0"/>
          </a:p>
          <a:p>
            <a:pPr marL="285750" indent="-285750">
              <a:buFontTx/>
              <a:buChar char="-"/>
            </a:pPr>
            <a:r>
              <a:rPr lang="de-DE" dirty="0"/>
              <a:t>Problemstellung besser schreiben</a:t>
            </a:r>
          </a:p>
          <a:p>
            <a:pPr marL="285750" indent="-285750">
              <a:buFontTx/>
              <a:buChar char="-"/>
            </a:pPr>
            <a:endParaRPr lang="de-DE" dirty="0"/>
          </a:p>
          <a:p>
            <a:pPr marL="285750" indent="-285750">
              <a:buFontTx/>
              <a:buChar char="-"/>
            </a:pPr>
            <a:r>
              <a:rPr lang="de-DE" dirty="0"/>
              <a:t>Generell Story Line , Argumente, Begründung in Kommentarsektion</a:t>
            </a:r>
          </a:p>
          <a:p>
            <a:endParaRPr lang="de-DE" dirty="0"/>
          </a:p>
          <a:p>
            <a:pPr marL="285750" indent="-285750">
              <a:buFontTx/>
              <a:buChar char="-"/>
            </a:pPr>
            <a:r>
              <a:rPr lang="de-DE" dirty="0"/>
              <a:t>Grafiken hinterfragen, neu anordnen/andere Designs</a:t>
            </a:r>
          </a:p>
          <a:p>
            <a:endParaRPr lang="de-DE" dirty="0"/>
          </a:p>
          <a:p>
            <a:pPr marL="285750" indent="-285750">
              <a:buFontTx/>
              <a:buChar char="-"/>
            </a:pPr>
            <a:r>
              <a:rPr lang="de-DE" dirty="0"/>
              <a:t>Korrelation</a:t>
            </a:r>
          </a:p>
          <a:p>
            <a:endParaRPr lang="de-DE" dirty="0"/>
          </a:p>
          <a:p>
            <a:pPr marL="285750" indent="-285750">
              <a:buFontTx/>
              <a:buChar char="-"/>
            </a:pPr>
            <a:r>
              <a:rPr lang="de-DE" dirty="0"/>
              <a:t>Quellen ganz hinten einfügen (Fußnoten setzen wenn möglich)</a:t>
            </a:r>
          </a:p>
          <a:p>
            <a:pPr marL="285750" indent="-285750">
              <a:buFontTx/>
              <a:buChar char="-"/>
            </a:pPr>
            <a:r>
              <a:rPr lang="de-DE" dirty="0"/>
              <a:t>Icons in die </a:t>
            </a:r>
            <a:r>
              <a:rPr lang="de-DE" dirty="0" err="1"/>
              <a:t>Slides</a:t>
            </a:r>
            <a:r>
              <a:rPr lang="de-DE" dirty="0"/>
              <a:t> einfügen, wo es passt</a:t>
            </a:r>
          </a:p>
          <a:p>
            <a:endParaRPr lang="de-DE" dirty="0"/>
          </a:p>
          <a:p>
            <a:pPr marL="285750" indent="-285750">
              <a:buFontTx/>
              <a:buChar char="-"/>
            </a:pPr>
            <a:r>
              <a:rPr lang="de-DE" dirty="0"/>
              <a:t>Dashboard (mit </a:t>
            </a:r>
            <a:r>
              <a:rPr lang="de-DE" dirty="0" err="1"/>
              <a:t>Powerpoint</a:t>
            </a:r>
            <a:r>
              <a:rPr lang="de-DE" dirty="0"/>
              <a:t>)</a:t>
            </a:r>
          </a:p>
          <a:p>
            <a:pPr marL="285750" indent="-285750">
              <a:buFontTx/>
              <a:buChar char="-"/>
            </a:pPr>
            <a:endParaRPr lang="de-DE" dirty="0"/>
          </a:p>
          <a:p>
            <a:r>
              <a:rPr lang="de-DE" dirty="0"/>
              <a:t>______________________________________</a:t>
            </a:r>
          </a:p>
          <a:p>
            <a:pPr marL="285750" indent="-285750">
              <a:buFontTx/>
              <a:buChar char="-"/>
            </a:pPr>
            <a:endParaRPr lang="de-DE" dirty="0"/>
          </a:p>
          <a:p>
            <a:pPr marL="285750" indent="-285750">
              <a:buFontTx/>
              <a:buChar char="-"/>
            </a:pPr>
            <a:r>
              <a:rPr lang="de-DE" dirty="0"/>
              <a:t>Wer präsentiert? (25min)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1597</Words>
  <Application>Microsoft Macintosh PowerPoint</Application>
  <PresentationFormat>Bildschirmpräsentation (16:9)</PresentationFormat>
  <Paragraphs>388</Paragraphs>
  <Slides>33</Slides>
  <Notes>32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33</vt:i4>
      </vt:variant>
    </vt:vector>
  </HeadingPairs>
  <TitlesOfParts>
    <vt:vector size="37"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vt:lpstr>
      <vt:lpstr>2. Dashboard</vt:lpstr>
      <vt:lpstr>2. Dashboard</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123</cp:revision>
  <dcterms:modified xsi:type="dcterms:W3CDTF">2021-02-16T10:37:13Z</dcterms:modified>
</cp:coreProperties>
</file>